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7" r:id="rId1"/>
  </p:sldMasterIdLst>
  <p:sldIdLst>
    <p:sldId id="258" r:id="rId2"/>
    <p:sldId id="272" r:id="rId3"/>
    <p:sldId id="260" r:id="rId4"/>
    <p:sldId id="277" r:id="rId5"/>
    <p:sldId id="261" r:id="rId6"/>
    <p:sldId id="278" r:id="rId7"/>
    <p:sldId id="262" r:id="rId8"/>
    <p:sldId id="279" r:id="rId9"/>
    <p:sldId id="264" r:id="rId10"/>
    <p:sldId id="280" r:id="rId11"/>
    <p:sldId id="266" r:id="rId12"/>
    <p:sldId id="281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20D88-0D37-C82D-384C-E5807EBA8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50273-17AE-CF0A-614C-FF63540D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00855-D3A0-BACB-8981-60FF87E57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3595B-411D-458A-888B-55AC1DB0F5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2186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01FD14-2DF1-AA9C-04C8-7CE91791B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AF6D5-6C7C-5ECC-56B6-7D1CEE216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3F9E9-0647-8149-1A90-7D8FA73A1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6389-C1AA-464C-AC27-DA44C8BD1A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592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B0A99-7B21-2684-A983-881AF2D90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A74F42-AB1A-1A9F-0DF9-9731515DE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101FA-246E-0CA3-0A1B-3EF44191C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56F93-A6BD-4C5B-A119-D7EEC907A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746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F73CA-D65C-E5CE-02B0-CE52F01D4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30F92-8D4A-AFF2-F745-E8721152E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76D7D-0005-9BC0-C3BB-D2D7B210D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72A19-AC52-468E-A339-763B524354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085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EF328-9C34-F1DB-8CD1-80018B2E5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06AD8-FF78-E6A5-D678-4D9E7C51C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55D46-BBF2-C5E1-2889-08B61CDB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054F9-5E45-4D02-A0AA-34203BE748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520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702E20-2E7F-D7A6-DC18-F2818250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A476B3-AE2B-8172-BBD3-2113DBDC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53E4A8-DA63-E186-8934-7ACFA8D42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8AA9-7C6F-4B97-AC80-8A5441EB2A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8728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087F96F-7381-D75B-6A11-59EF9617D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4157F27-A664-79B9-1E42-BBC5B377B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FA58742-5FAD-1157-2C29-8F75746D4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20BE-A453-40AF-B936-61257D8D8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132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86A651-8643-0D57-9FBB-0BF25DC02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206697-2905-9590-DAFD-182D06509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51F75E-B8FE-CCFE-29A2-630DC6FE9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5796-2204-4115-B848-985D00D37F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8515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477454C-36BC-9C74-9B12-C0B4D4022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F04002-672E-C1DD-6146-3272CB53F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3852D5-0F70-BA05-35BD-E8351EC9A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607C5-D7AB-46A5-AFD9-DBA6E640F6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128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537868-82C5-42DC-79A2-99991EBC3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48F696-1202-8509-590A-04AF14EFB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882147-3869-71D2-5D34-D7FE2ABAA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E95EA-A73D-4A6F-9771-18447C2413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26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2F6367-1D84-4BB3-A81D-0548C08C1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992B55-B8B1-B3D5-3C2E-067CFA3AD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F7A948-B3B6-591E-5318-909586CED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07ED0-AF41-4D03-8DA0-C393C972D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1781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2223DA8-9A15-D3E9-1624-841C0743DC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C378378-1EB5-E629-FEFA-CADDDE709E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036B3-E997-33F3-C4C5-881AFB8CDB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E8DCF-BF85-2E84-DE90-6376FF8F0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6E6AFE-279D-C8E9-1230-028A1CA2C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E6AA7A-AE0D-4A19-B303-A054A68A10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06D2CB5-09DC-00D1-10F0-01D45BDBF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564904"/>
            <a:ext cx="9144000" cy="187220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Who is he in yonder stall,</a:t>
            </a:r>
            <a:br>
              <a:rPr lang="en-AU" altLang="en-US" sz="4000" dirty="0"/>
            </a:br>
            <a:r>
              <a:rPr lang="en-AU" altLang="en-US" sz="4000" dirty="0"/>
              <a:t>At whose feet the shepherds fall?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8430938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50B70F-16BE-21C7-B081-AAD3A0B91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1400" dirty="0"/>
              <a:t>Verse 6 </a:t>
            </a:r>
            <a:br>
              <a:rPr lang="en-AU" altLang="en-US" dirty="0"/>
            </a:br>
            <a:r>
              <a:rPr lang="en-AU" altLang="en-US" sz="4000" dirty="0"/>
              <a:t>Who is he who from his throne</a:t>
            </a:r>
            <a:br>
              <a:rPr lang="en-AU" altLang="en-US" sz="4000" dirty="0"/>
            </a:br>
            <a:r>
              <a:rPr lang="en-AU" altLang="en-US" sz="4000" dirty="0"/>
              <a:t>Rules through all the worlds alone?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FCC3A6C-EFEB-C691-CAC4-26CB0A8A3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733256"/>
            <a:ext cx="7343775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50" dirty="0">
                <a:latin typeface="akagi_probook"/>
              </a:rPr>
              <a:t>CCLI Song # 2767271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50" dirty="0">
                <a:latin typeface="akagi_probook"/>
              </a:rPr>
              <a:t>Benjamin Russell </a:t>
            </a:r>
            <a:r>
              <a:rPr lang="en-AU" altLang="en-US" sz="1050" dirty="0" err="1">
                <a:latin typeface="akagi_probook"/>
              </a:rPr>
              <a:t>Hanby</a:t>
            </a:r>
            <a:endParaRPr lang="en-AU" altLang="en-US" sz="1050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50" dirty="0">
                <a:latin typeface="akagi_probook"/>
              </a:rPr>
              <a:t>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50" i="1" dirty="0">
                <a:latin typeface="akagi_probook"/>
              </a:rPr>
              <a:t>For use solely with the </a:t>
            </a:r>
            <a:r>
              <a:rPr lang="en-AU" altLang="en-US" sz="1050" i="1" dirty="0" err="1">
                <a:latin typeface="akagi_probook"/>
              </a:rPr>
              <a:t>SongSelect</a:t>
            </a:r>
            <a:r>
              <a:rPr lang="en-AU" altLang="en-US" sz="1050" i="1" dirty="0">
                <a:latin typeface="akagi_probook"/>
              </a:rPr>
              <a:t>® </a:t>
            </a:r>
            <a:r>
              <a:rPr lang="en-AU" altLang="en-US" sz="1050" i="1" dirty="0">
                <a:latin typeface="akagi_probook"/>
                <a:hlinkClick r:id="rId2"/>
              </a:rPr>
              <a:t>Terms of Use</a:t>
            </a:r>
            <a:r>
              <a:rPr lang="en-AU" altLang="en-US" sz="1050" i="1" dirty="0">
                <a:latin typeface="akagi_probook"/>
              </a:rPr>
              <a:t>. All rights reserved. </a:t>
            </a:r>
            <a:r>
              <a:rPr lang="en-AU" altLang="en-US" sz="1050" i="1" dirty="0">
                <a:latin typeface="akagi_probook"/>
                <a:hlinkClick r:id="rId3"/>
              </a:rPr>
              <a:t>www.ccli.com</a:t>
            </a:r>
            <a:endParaRPr lang="en-AU" altLang="en-US" sz="105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61686688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026AF07-43FC-BFE7-464C-AD645DB30C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1600" dirty="0"/>
              <a:t>Verse 2 </a:t>
            </a:r>
            <a:br>
              <a:rPr lang="en-AU" altLang="en-US" dirty="0"/>
            </a:br>
            <a:r>
              <a:rPr lang="en-AU" altLang="en-US" sz="4000" dirty="0"/>
              <a:t>Who is he in deep distress,</a:t>
            </a:r>
            <a:br>
              <a:rPr lang="en-AU" altLang="en-US" sz="4000" dirty="0"/>
            </a:br>
            <a:r>
              <a:rPr lang="en-AU" altLang="en-US" sz="4000" dirty="0"/>
              <a:t>Fasting in the wilderness?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7376216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163EE0-98E0-61D1-483D-00A0D13C4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36912"/>
            <a:ext cx="9144000" cy="1584176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Who is he to whom they bring</a:t>
            </a:r>
            <a:br>
              <a:rPr lang="en-AU" altLang="en-US" sz="4000" dirty="0"/>
            </a:br>
            <a:r>
              <a:rPr lang="en-AU" altLang="en-US" sz="4000" dirty="0"/>
              <a:t>All the sick and sorrowing?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27923714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C939DF-669E-5DAF-83A0-A97989F32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br>
              <a:rPr lang="en-AU" altLang="en-US" dirty="0"/>
            </a:br>
            <a:r>
              <a:rPr lang="en-AU" altLang="en-US" sz="4000" dirty="0"/>
              <a:t>Who is he on yonder tree</a:t>
            </a:r>
            <a:br>
              <a:rPr lang="en-AU" altLang="en-US" sz="4000" dirty="0"/>
            </a:br>
            <a:r>
              <a:rPr lang="en-AU" altLang="en-US" sz="4000" dirty="0"/>
              <a:t>Dies in grief and agony?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92AD7-8A1C-DBA0-CE8D-C3A663B3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'Tis the Lord! O wondrous story,</a:t>
            </a:r>
            <a:br>
              <a:rPr lang="en-AU" altLang="en-US" sz="4000" dirty="0"/>
            </a:br>
            <a:r>
              <a:rPr lang="en-AU" altLang="en-US" sz="4000" dirty="0"/>
              <a:t>'Tis the Lord, the King of glory!</a:t>
            </a:r>
            <a:br>
              <a:rPr lang="en-AU" altLang="en-US" sz="4000" dirty="0"/>
            </a:br>
            <a:r>
              <a:rPr lang="en-AU" altLang="en-US" sz="4000" dirty="0"/>
              <a:t>At his feet we humbly fall,</a:t>
            </a:r>
            <a:br>
              <a:rPr lang="en-AU" altLang="en-US" sz="4000" dirty="0"/>
            </a:br>
            <a:r>
              <a:rPr lang="en-AU" altLang="en-US" sz="4000" dirty="0"/>
              <a:t>Crown him, crown him Lord of all!.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44299875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FC4D4CE-B9CB-FB2D-90FE-8CA95C595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n-AU" altLang="en-US" sz="2000" dirty="0"/>
              <a:t>Verse 5</a:t>
            </a:r>
            <a:br>
              <a:rPr lang="en-AU" altLang="en-US" dirty="0"/>
            </a:br>
            <a:r>
              <a:rPr lang="en-AU" altLang="en-US" sz="4000" dirty="0"/>
              <a:t>Who is he who from the grave</a:t>
            </a:r>
            <a:br>
              <a:rPr lang="en-AU" altLang="en-US" sz="4000" dirty="0"/>
            </a:br>
            <a:r>
              <a:rPr lang="en-AU" altLang="en-US" sz="4000" dirty="0"/>
              <a:t>Comes to succour, help and save?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357</Words>
  <Application>Microsoft Office PowerPoint</Application>
  <PresentationFormat>Widescreen</PresentationFormat>
  <Paragraphs>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104 Who is he in yonder stall, At whose feet the shepherds fall?</dc:title>
  <dc:creator>Perth Fortress Salvos</dc:creator>
  <cp:lastModifiedBy>Narelle Wheaton</cp:lastModifiedBy>
  <cp:revision>9</cp:revision>
  <dcterms:created xsi:type="dcterms:W3CDTF">1998-12-04T08:25:36Z</dcterms:created>
  <dcterms:modified xsi:type="dcterms:W3CDTF">2023-06-08T04:36:08Z</dcterms:modified>
</cp:coreProperties>
</file>